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Days" charset="1" panose="02000505050000020004"/>
      <p:regular r:id="rId18"/>
    </p:embeddedFont>
    <p:embeddedFont>
      <p:font typeface="Agrandir Narrow Bold" charset="1" panose="00000806000000000000"/>
      <p:regular r:id="rId19"/>
    </p:embeddedFont>
    <p:embeddedFont>
      <p:font typeface="Open Sauce Medium" charset="1" panose="00000600000000000000"/>
      <p:regular r:id="rId20"/>
    </p:embeddedFont>
    <p:embeddedFont>
      <p:font typeface="Open Sauce" charset="1" panose="00000500000000000000"/>
      <p:regular r:id="rId21"/>
    </p:embeddedFont>
    <p:embeddedFont>
      <p:font typeface="Open Sauce Light" charset="1" panose="00000400000000000000"/>
      <p:regular r:id="rId22"/>
    </p:embeddedFont>
    <p:embeddedFont>
      <p:font typeface="Beautifully Delicious Script" charset="1" panose="00000500000000000000"/>
      <p:regular r:id="rId23"/>
    </p:embeddedFont>
    <p:embeddedFont>
      <p:font typeface="Lexend Deca" charset="1" panose="00000000000000000000"/>
      <p:regular r:id="rId24"/>
    </p:embeddedFont>
    <p:embeddedFont>
      <p:font typeface="Canva Sans Bold" charset="1" panose="020B08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 Id="rId6" Target="../media/image1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1564160" y="1182238"/>
            <a:ext cx="324049" cy="402318"/>
          </a:xfrm>
          <a:custGeom>
            <a:avLst/>
            <a:gdLst/>
            <a:ahLst/>
            <a:cxnLst/>
            <a:rect r="r" b="b" t="t" l="l"/>
            <a:pathLst>
              <a:path h="402318" w="324049">
                <a:moveTo>
                  <a:pt x="0" y="0"/>
                </a:moveTo>
                <a:lnTo>
                  <a:pt x="324049" y="0"/>
                </a:lnTo>
                <a:lnTo>
                  <a:pt x="324049" y="402318"/>
                </a:lnTo>
                <a:lnTo>
                  <a:pt x="0" y="4023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564160" y="6931968"/>
            <a:ext cx="9526284" cy="0"/>
          </a:xfrm>
          <a:prstGeom prst="line">
            <a:avLst/>
          </a:prstGeom>
          <a:ln cap="rnd" w="76200">
            <a:solidFill>
              <a:srgbClr val="F5F5F5"/>
            </a:solidFill>
            <a:prstDash val="solid"/>
            <a:headEnd type="none" len="sm" w="sm"/>
            <a:tailEnd type="none" len="sm" w="sm"/>
          </a:ln>
        </p:spPr>
      </p:sp>
      <p:sp>
        <p:nvSpPr>
          <p:cNvPr name="TextBox 5" id="5"/>
          <p:cNvSpPr txBox="true"/>
          <p:nvPr/>
        </p:nvSpPr>
        <p:spPr>
          <a:xfrm rot="0">
            <a:off x="833870" y="3667718"/>
            <a:ext cx="20666714" cy="2959670"/>
          </a:xfrm>
          <a:prstGeom prst="rect">
            <a:avLst/>
          </a:prstGeom>
        </p:spPr>
        <p:txBody>
          <a:bodyPr anchor="t" rtlCol="false" tIns="0" lIns="0" bIns="0" rIns="0">
            <a:spAutoFit/>
          </a:bodyPr>
          <a:lstStyle/>
          <a:p>
            <a:pPr algn="just">
              <a:lnSpc>
                <a:spcPts val="11600"/>
              </a:lnSpc>
            </a:pPr>
            <a:r>
              <a:rPr lang="en-US" sz="10545" spc="390">
                <a:solidFill>
                  <a:srgbClr val="FFFFFF"/>
                </a:solidFill>
                <a:latin typeface="Days"/>
                <a:ea typeface="Days"/>
                <a:cs typeface="Days"/>
                <a:sym typeface="Days"/>
              </a:rPr>
              <a:t>Pixelverse MindSpark</a:t>
            </a:r>
          </a:p>
          <a:p>
            <a:pPr algn="just">
              <a:lnSpc>
                <a:spcPts val="11600"/>
              </a:lnSpc>
            </a:pPr>
            <a:r>
              <a:rPr lang="en-US" sz="10545" spc="390">
                <a:solidFill>
                  <a:srgbClr val="FFFFFF"/>
                </a:solidFill>
                <a:latin typeface="Days"/>
                <a:ea typeface="Days"/>
                <a:cs typeface="Days"/>
                <a:sym typeface="Days"/>
              </a:rPr>
              <a:t>KRAFTON INDIA</a:t>
            </a:r>
          </a:p>
        </p:txBody>
      </p:sp>
      <p:sp>
        <p:nvSpPr>
          <p:cNvPr name="TextBox 6" id="6"/>
          <p:cNvSpPr txBox="true"/>
          <p:nvPr/>
        </p:nvSpPr>
        <p:spPr>
          <a:xfrm rot="0">
            <a:off x="2136054" y="1125088"/>
            <a:ext cx="3184003" cy="479111"/>
          </a:xfrm>
          <a:prstGeom prst="rect">
            <a:avLst/>
          </a:prstGeom>
        </p:spPr>
        <p:txBody>
          <a:bodyPr anchor="t" rtlCol="false" tIns="0" lIns="0" bIns="0" rIns="0">
            <a:spAutoFit/>
          </a:bodyPr>
          <a:lstStyle/>
          <a:p>
            <a:pPr algn="l">
              <a:lnSpc>
                <a:spcPts val="3068"/>
              </a:lnSpc>
            </a:pPr>
            <a:r>
              <a:rPr lang="en-US" sz="2789" spc="209" b="true">
                <a:solidFill>
                  <a:srgbClr val="FFFFFF"/>
                </a:solidFill>
                <a:latin typeface="Agrandir Narrow Bold"/>
                <a:ea typeface="Agrandir Narrow Bold"/>
                <a:cs typeface="Agrandir Narrow Bold"/>
                <a:sym typeface="Agrandir Narrow Bold"/>
              </a:rPr>
              <a:t>LOST IN "वसुधा"</a:t>
            </a:r>
          </a:p>
        </p:txBody>
      </p:sp>
      <p:sp>
        <p:nvSpPr>
          <p:cNvPr name="TextBox 7" id="7"/>
          <p:cNvSpPr txBox="true"/>
          <p:nvPr/>
        </p:nvSpPr>
        <p:spPr>
          <a:xfrm rot="0">
            <a:off x="1619281" y="7254681"/>
            <a:ext cx="5132793" cy="352709"/>
          </a:xfrm>
          <a:prstGeom prst="rect">
            <a:avLst/>
          </a:prstGeom>
        </p:spPr>
        <p:txBody>
          <a:bodyPr anchor="t" rtlCol="false" tIns="0" lIns="0" bIns="0" rIns="0">
            <a:spAutoFit/>
          </a:bodyPr>
          <a:lstStyle/>
          <a:p>
            <a:pPr algn="l">
              <a:lnSpc>
                <a:spcPts val="2351"/>
              </a:lnSpc>
            </a:pPr>
            <a:r>
              <a:rPr lang="en-US" sz="2137" spc="181" b="true">
                <a:solidFill>
                  <a:srgbClr val="FFFFFF"/>
                </a:solidFill>
                <a:latin typeface="Agrandir Narrow Bold"/>
                <a:ea typeface="Agrandir Narrow Bold"/>
                <a:cs typeface="Agrandir Narrow Bold"/>
                <a:sym typeface="Agrandir Narrow Bold"/>
              </a:rPr>
              <a:t>By : Error By Night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2661085" y="1496860"/>
            <a:ext cx="12965829" cy="7293279"/>
          </a:xfrm>
          <a:custGeom>
            <a:avLst/>
            <a:gdLst/>
            <a:ahLst/>
            <a:cxnLst/>
            <a:rect r="r" b="b" t="t" l="l"/>
            <a:pathLst>
              <a:path h="7293279" w="12965829">
                <a:moveTo>
                  <a:pt x="0" y="0"/>
                </a:moveTo>
                <a:lnTo>
                  <a:pt x="12965830" y="0"/>
                </a:lnTo>
                <a:lnTo>
                  <a:pt x="12965830" y="7293280"/>
                </a:lnTo>
                <a:lnTo>
                  <a:pt x="0" y="7293280"/>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2661085" y="1496860"/>
            <a:ext cx="12965829" cy="7293279"/>
          </a:xfrm>
          <a:custGeom>
            <a:avLst/>
            <a:gdLst/>
            <a:ahLst/>
            <a:cxnLst/>
            <a:rect r="r" b="b" t="t" l="l"/>
            <a:pathLst>
              <a:path h="7293279" w="12965829">
                <a:moveTo>
                  <a:pt x="0" y="0"/>
                </a:moveTo>
                <a:lnTo>
                  <a:pt x="12965830" y="0"/>
                </a:lnTo>
                <a:lnTo>
                  <a:pt x="12965830" y="7293280"/>
                </a:lnTo>
                <a:lnTo>
                  <a:pt x="0" y="7293280"/>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5497339" y="4274503"/>
            <a:ext cx="7293322"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10983650" y="-1054053"/>
            <a:ext cx="15802157" cy="9423832"/>
          </a:xfrm>
          <a:custGeom>
            <a:avLst/>
            <a:gdLst/>
            <a:ahLst/>
            <a:cxnLst/>
            <a:rect r="r" b="b" t="t" l="l"/>
            <a:pathLst>
              <a:path h="9423832" w="15802157">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a:off x="3307028" y="4205366"/>
            <a:ext cx="11291300" cy="0"/>
          </a:xfrm>
          <a:prstGeom prst="line">
            <a:avLst/>
          </a:prstGeom>
          <a:ln cap="flat" w="76200">
            <a:solidFill>
              <a:srgbClr val="202354"/>
            </a:solidFill>
            <a:prstDash val="solid"/>
            <a:headEnd type="none" len="sm" w="sm"/>
            <a:tailEnd type="none" len="sm" w="sm"/>
          </a:ln>
        </p:spPr>
      </p:sp>
      <p:grpSp>
        <p:nvGrpSpPr>
          <p:cNvPr name="Group 7" id="7"/>
          <p:cNvGrpSpPr>
            <a:grpSpLocks noChangeAspect="true"/>
          </p:cNvGrpSpPr>
          <p:nvPr/>
        </p:nvGrpSpPr>
        <p:grpSpPr>
          <a:xfrm rot="5400000">
            <a:off x="14598328" y="4037857"/>
            <a:ext cx="411218" cy="411218"/>
            <a:chOff x="6705600" y="1371600"/>
            <a:chExt cx="10972800" cy="10972800"/>
          </a:xfrm>
        </p:grpSpPr>
        <p:sp>
          <p:nvSpPr>
            <p:cNvPr name="Freeform 8" id="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9" id="9"/>
          <p:cNvGrpSpPr>
            <a:grpSpLocks noChangeAspect="true"/>
          </p:cNvGrpSpPr>
          <p:nvPr/>
        </p:nvGrpSpPr>
        <p:grpSpPr>
          <a:xfrm rot="5400000">
            <a:off x="12046404" y="4037857"/>
            <a:ext cx="411218" cy="411218"/>
            <a:chOff x="6705600" y="1371600"/>
            <a:chExt cx="10972800" cy="10972800"/>
          </a:xfrm>
        </p:grpSpPr>
        <p:sp>
          <p:nvSpPr>
            <p:cNvPr name="Freeform 10" id="1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1" id="11"/>
          <p:cNvGrpSpPr>
            <a:grpSpLocks noChangeAspect="true"/>
          </p:cNvGrpSpPr>
          <p:nvPr/>
        </p:nvGrpSpPr>
        <p:grpSpPr>
          <a:xfrm rot="5400000">
            <a:off x="9081664" y="4037857"/>
            <a:ext cx="411218" cy="411218"/>
            <a:chOff x="6705600" y="1371600"/>
            <a:chExt cx="10972800" cy="10972800"/>
          </a:xfrm>
        </p:grpSpPr>
        <p:sp>
          <p:nvSpPr>
            <p:cNvPr name="Freeform 12" id="12"/>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3" id="13"/>
          <p:cNvGrpSpPr>
            <a:grpSpLocks noChangeAspect="true"/>
          </p:cNvGrpSpPr>
          <p:nvPr/>
        </p:nvGrpSpPr>
        <p:grpSpPr>
          <a:xfrm rot="5400000">
            <a:off x="6241759" y="3999757"/>
            <a:ext cx="411218" cy="411218"/>
            <a:chOff x="6705600" y="1371600"/>
            <a:chExt cx="10972800" cy="10972800"/>
          </a:xfrm>
        </p:grpSpPr>
        <p:sp>
          <p:nvSpPr>
            <p:cNvPr name="Freeform 14" id="14"/>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5" id="15"/>
          <p:cNvGrpSpPr>
            <a:grpSpLocks noChangeAspect="true"/>
          </p:cNvGrpSpPr>
          <p:nvPr/>
        </p:nvGrpSpPr>
        <p:grpSpPr>
          <a:xfrm rot="5400000">
            <a:off x="3278453" y="4037857"/>
            <a:ext cx="411218" cy="411218"/>
            <a:chOff x="6705600" y="1371600"/>
            <a:chExt cx="10972800" cy="10972800"/>
          </a:xfrm>
        </p:grpSpPr>
        <p:sp>
          <p:nvSpPr>
            <p:cNvPr name="Freeform 16" id="16"/>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TextBox 17" id="17"/>
          <p:cNvSpPr txBox="true"/>
          <p:nvPr/>
        </p:nvSpPr>
        <p:spPr>
          <a:xfrm rot="0">
            <a:off x="3278453" y="5087470"/>
            <a:ext cx="2736463" cy="678180"/>
          </a:xfrm>
          <a:prstGeom prst="rect">
            <a:avLst/>
          </a:prstGeom>
        </p:spPr>
        <p:txBody>
          <a:bodyPr anchor="t" rtlCol="false" tIns="0" lIns="0" bIns="0" rIns="0">
            <a:spAutoFit/>
          </a:bodyPr>
          <a:lstStyle/>
          <a:p>
            <a:pPr algn="ctr">
              <a:lnSpc>
                <a:spcPts val="2640"/>
              </a:lnSpc>
            </a:pPr>
            <a:r>
              <a:rPr lang="en-US" b="true" sz="2400" spc="76">
                <a:solidFill>
                  <a:srgbClr val="000000"/>
                </a:solidFill>
                <a:latin typeface="Open Sauce Medium"/>
                <a:ea typeface="Open Sauce Medium"/>
                <a:cs typeface="Open Sauce Medium"/>
                <a:sym typeface="Open Sauce Medium"/>
              </a:rPr>
              <a:t>JANHVI </a:t>
            </a:r>
          </a:p>
          <a:p>
            <a:pPr algn="ctr">
              <a:lnSpc>
                <a:spcPts val="2640"/>
              </a:lnSpc>
            </a:pPr>
            <a:r>
              <a:rPr lang="en-US" b="true" sz="2400" spc="76">
                <a:solidFill>
                  <a:srgbClr val="000000"/>
                </a:solidFill>
                <a:latin typeface="Open Sauce Medium"/>
                <a:ea typeface="Open Sauce Medium"/>
                <a:cs typeface="Open Sauce Medium"/>
                <a:sym typeface="Open Sauce Medium"/>
              </a:rPr>
              <a:t>KATAKDHOND</a:t>
            </a:r>
          </a:p>
        </p:txBody>
      </p:sp>
      <p:sp>
        <p:nvSpPr>
          <p:cNvPr name="TextBox 18" id="18"/>
          <p:cNvSpPr txBox="true"/>
          <p:nvPr/>
        </p:nvSpPr>
        <p:spPr>
          <a:xfrm rot="0">
            <a:off x="12046404" y="5087470"/>
            <a:ext cx="2736463" cy="678180"/>
          </a:xfrm>
          <a:prstGeom prst="rect">
            <a:avLst/>
          </a:prstGeom>
        </p:spPr>
        <p:txBody>
          <a:bodyPr anchor="t" rtlCol="false" tIns="0" lIns="0" bIns="0" rIns="0">
            <a:spAutoFit/>
          </a:bodyPr>
          <a:lstStyle/>
          <a:p>
            <a:pPr algn="ctr">
              <a:lnSpc>
                <a:spcPts val="2640"/>
              </a:lnSpc>
            </a:pPr>
            <a:r>
              <a:rPr lang="en-US" b="true" sz="2400" spc="76">
                <a:solidFill>
                  <a:srgbClr val="000000"/>
                </a:solidFill>
                <a:latin typeface="Open Sauce Medium"/>
                <a:ea typeface="Open Sauce Medium"/>
                <a:cs typeface="Open Sauce Medium"/>
                <a:sym typeface="Open Sauce Medium"/>
              </a:rPr>
              <a:t>VARAD</a:t>
            </a:r>
          </a:p>
          <a:p>
            <a:pPr algn="ctr">
              <a:lnSpc>
                <a:spcPts val="2640"/>
              </a:lnSpc>
            </a:pPr>
            <a:r>
              <a:rPr lang="en-US" b="true" sz="2400" spc="76">
                <a:solidFill>
                  <a:srgbClr val="000000"/>
                </a:solidFill>
                <a:latin typeface="Open Sauce Medium"/>
                <a:ea typeface="Open Sauce Medium"/>
                <a:cs typeface="Open Sauce Medium"/>
                <a:sym typeface="Open Sauce Medium"/>
              </a:rPr>
              <a:t>VAIDYA</a:t>
            </a:r>
          </a:p>
        </p:txBody>
      </p:sp>
      <p:sp>
        <p:nvSpPr>
          <p:cNvPr name="TextBox 19" id="19"/>
          <p:cNvSpPr txBox="true"/>
          <p:nvPr/>
        </p:nvSpPr>
        <p:spPr>
          <a:xfrm rot="0">
            <a:off x="6201104" y="5087470"/>
            <a:ext cx="2736463" cy="678180"/>
          </a:xfrm>
          <a:prstGeom prst="rect">
            <a:avLst/>
          </a:prstGeom>
        </p:spPr>
        <p:txBody>
          <a:bodyPr anchor="t" rtlCol="false" tIns="0" lIns="0" bIns="0" rIns="0">
            <a:spAutoFit/>
          </a:bodyPr>
          <a:lstStyle/>
          <a:p>
            <a:pPr algn="ctr">
              <a:lnSpc>
                <a:spcPts val="2640"/>
              </a:lnSpc>
            </a:pPr>
            <a:r>
              <a:rPr lang="en-US" b="true" sz="2400" spc="76">
                <a:solidFill>
                  <a:srgbClr val="000000"/>
                </a:solidFill>
                <a:latin typeface="Open Sauce Medium"/>
                <a:ea typeface="Open Sauce Medium"/>
                <a:cs typeface="Open Sauce Medium"/>
                <a:sym typeface="Open Sauce Medium"/>
              </a:rPr>
              <a:t>RUSHABH </a:t>
            </a:r>
          </a:p>
          <a:p>
            <a:pPr algn="ctr">
              <a:lnSpc>
                <a:spcPts val="2640"/>
              </a:lnSpc>
            </a:pPr>
            <a:r>
              <a:rPr lang="en-US" b="true" sz="2400" spc="76">
                <a:solidFill>
                  <a:srgbClr val="000000"/>
                </a:solidFill>
                <a:latin typeface="Open Sauce Medium"/>
                <a:ea typeface="Open Sauce Medium"/>
                <a:cs typeface="Open Sauce Medium"/>
                <a:sym typeface="Open Sauce Medium"/>
              </a:rPr>
              <a:t>RATNAPARKHI</a:t>
            </a:r>
          </a:p>
        </p:txBody>
      </p:sp>
      <p:sp>
        <p:nvSpPr>
          <p:cNvPr name="TextBox 20" id="20"/>
          <p:cNvSpPr txBox="true"/>
          <p:nvPr/>
        </p:nvSpPr>
        <p:spPr>
          <a:xfrm rot="0">
            <a:off x="9123754" y="5087470"/>
            <a:ext cx="2736463" cy="678180"/>
          </a:xfrm>
          <a:prstGeom prst="rect">
            <a:avLst/>
          </a:prstGeom>
        </p:spPr>
        <p:txBody>
          <a:bodyPr anchor="t" rtlCol="false" tIns="0" lIns="0" bIns="0" rIns="0">
            <a:spAutoFit/>
          </a:bodyPr>
          <a:lstStyle/>
          <a:p>
            <a:pPr algn="ctr">
              <a:lnSpc>
                <a:spcPts val="2640"/>
              </a:lnSpc>
            </a:pPr>
            <a:r>
              <a:rPr lang="en-US" b="true" sz="2400" spc="76">
                <a:solidFill>
                  <a:srgbClr val="000000"/>
                </a:solidFill>
                <a:latin typeface="Open Sauce Medium"/>
                <a:ea typeface="Open Sauce Medium"/>
                <a:cs typeface="Open Sauce Medium"/>
                <a:sym typeface="Open Sauce Medium"/>
              </a:rPr>
              <a:t>RUDRAKSHI</a:t>
            </a:r>
          </a:p>
          <a:p>
            <a:pPr algn="ctr">
              <a:lnSpc>
                <a:spcPts val="2640"/>
              </a:lnSpc>
            </a:pPr>
            <a:r>
              <a:rPr lang="en-US" b="true" sz="2400" spc="76">
                <a:solidFill>
                  <a:srgbClr val="000000"/>
                </a:solidFill>
                <a:latin typeface="Open Sauce Medium"/>
                <a:ea typeface="Open Sauce Medium"/>
                <a:cs typeface="Open Sauce Medium"/>
                <a:sym typeface="Open Sauce Medium"/>
              </a:rPr>
              <a:t>SAWANT</a:t>
            </a:r>
          </a:p>
        </p:txBody>
      </p:sp>
      <p:sp>
        <p:nvSpPr>
          <p:cNvPr name="TextBox 21" id="21"/>
          <p:cNvSpPr txBox="true"/>
          <p:nvPr/>
        </p:nvSpPr>
        <p:spPr>
          <a:xfrm rot="0">
            <a:off x="4154161" y="2462277"/>
            <a:ext cx="10444167" cy="880254"/>
          </a:xfrm>
          <a:prstGeom prst="rect">
            <a:avLst/>
          </a:prstGeom>
        </p:spPr>
        <p:txBody>
          <a:bodyPr anchor="t" rtlCol="false" tIns="0" lIns="0" bIns="0" rIns="0">
            <a:spAutoFit/>
          </a:bodyPr>
          <a:lstStyle/>
          <a:p>
            <a:pPr algn="ctr" marL="0" indent="0" lvl="0">
              <a:lnSpc>
                <a:spcPts val="7236"/>
              </a:lnSpc>
              <a:spcBef>
                <a:spcPct val="0"/>
              </a:spcBef>
            </a:pPr>
            <a:r>
              <a:rPr lang="en-US" sz="5243" spc="146">
                <a:solidFill>
                  <a:srgbClr val="010101"/>
                </a:solidFill>
                <a:latin typeface="Open Sauce"/>
                <a:ea typeface="Open Sauce"/>
                <a:cs typeface="Open Sauce"/>
                <a:sym typeface="Open Sauce"/>
              </a:rPr>
              <a:t>TEAM MEMBERS</a:t>
            </a:r>
          </a:p>
        </p:txBody>
      </p:sp>
      <p:sp>
        <p:nvSpPr>
          <p:cNvPr name="TextBox 22" id="22"/>
          <p:cNvSpPr txBox="true"/>
          <p:nvPr/>
        </p:nvSpPr>
        <p:spPr>
          <a:xfrm rot="0">
            <a:off x="6520137" y="7057333"/>
            <a:ext cx="5534271" cy="478164"/>
          </a:xfrm>
          <a:prstGeom prst="rect">
            <a:avLst/>
          </a:prstGeom>
        </p:spPr>
        <p:txBody>
          <a:bodyPr anchor="t" rtlCol="false" tIns="0" lIns="0" bIns="0" rIns="0">
            <a:spAutoFit/>
          </a:bodyPr>
          <a:lstStyle/>
          <a:p>
            <a:pPr algn="ctr" marL="0" indent="0" lvl="0">
              <a:lnSpc>
                <a:spcPts val="3834"/>
              </a:lnSpc>
              <a:spcBef>
                <a:spcPct val="0"/>
              </a:spcBef>
            </a:pPr>
            <a:r>
              <a:rPr lang="en-US" sz="2778" spc="77">
                <a:solidFill>
                  <a:srgbClr val="010101"/>
                </a:solidFill>
                <a:latin typeface="Open Sauce"/>
                <a:ea typeface="Open Sauce"/>
                <a:cs typeface="Open Sauce"/>
                <a:sym typeface="Open Sauce"/>
              </a:rPr>
              <a:t>ERROR BY NIGHT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2372147"/>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solidFill>
              <a:srgbClr val="F5F5F5"/>
            </a:solidFill>
          </p:spPr>
        </p:sp>
        <p:sp>
          <p:nvSpPr>
            <p:cNvPr name="TextBox 5" id="5"/>
            <p:cNvSpPr txBox="true"/>
            <p:nvPr/>
          </p:nvSpPr>
          <p:spPr>
            <a:xfrm>
              <a:off x="0" y="-28575"/>
              <a:ext cx="5364957" cy="16136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1622987" y="3491865"/>
            <a:ext cx="6543672" cy="898081"/>
          </a:xfrm>
          <a:prstGeom prst="rect">
            <a:avLst/>
          </a:prstGeom>
        </p:spPr>
        <p:txBody>
          <a:bodyPr anchor="t" rtlCol="false" tIns="0" lIns="0" bIns="0" rIns="0">
            <a:spAutoFit/>
          </a:bodyPr>
          <a:lstStyle/>
          <a:p>
            <a:pPr algn="r">
              <a:lnSpc>
                <a:spcPts val="6836"/>
              </a:lnSpc>
            </a:pPr>
            <a:r>
              <a:rPr lang="en-US" sz="6215" spc="198">
                <a:solidFill>
                  <a:srgbClr val="000000"/>
                </a:solidFill>
                <a:latin typeface="Days"/>
                <a:ea typeface="Days"/>
                <a:cs typeface="Days"/>
                <a:sym typeface="Days"/>
              </a:rPr>
              <a:t>Lost in </a:t>
            </a:r>
          </a:p>
        </p:txBody>
      </p:sp>
      <p:sp>
        <p:nvSpPr>
          <p:cNvPr name="TextBox 7" id="7"/>
          <p:cNvSpPr txBox="true"/>
          <p:nvPr/>
        </p:nvSpPr>
        <p:spPr>
          <a:xfrm rot="0">
            <a:off x="9035852" y="2556969"/>
            <a:ext cx="8223448" cy="5553300"/>
          </a:xfrm>
          <a:prstGeom prst="rect">
            <a:avLst/>
          </a:prstGeom>
        </p:spPr>
        <p:txBody>
          <a:bodyPr anchor="t" rtlCol="false" tIns="0" lIns="0" bIns="0" rIns="0">
            <a:spAutoFit/>
          </a:bodyPr>
          <a:lstStyle/>
          <a:p>
            <a:pPr algn="l">
              <a:lnSpc>
                <a:spcPts val="4937"/>
              </a:lnSpc>
            </a:pPr>
            <a:r>
              <a:rPr lang="en-US" sz="3358">
                <a:solidFill>
                  <a:srgbClr val="000000"/>
                </a:solidFill>
                <a:latin typeface="Open Sauce Light"/>
                <a:ea typeface="Open Sauce Light"/>
                <a:cs typeface="Open Sauce Light"/>
                <a:sym typeface="Open Sauce Light"/>
              </a:rPr>
              <a:t>A young South Indian boy embarks on a journey across India in search of the Taj Mahal. Along the way, he explores the Charminar, Golden Temple, Ram Mandir, Shivneri Fort, Goa’s beaches, Howrah Bridge, Tirupati Temple, and Rajasthan’s desert. Through his travels, he gets lost in his vasudha,he discovers that India, his homeland, is his true treasure.</a:t>
            </a:r>
          </a:p>
        </p:txBody>
      </p:sp>
      <p:sp>
        <p:nvSpPr>
          <p:cNvPr name="TextBox 8" id="8"/>
          <p:cNvSpPr txBox="true"/>
          <p:nvPr/>
        </p:nvSpPr>
        <p:spPr>
          <a:xfrm rot="0">
            <a:off x="1346762" y="4492688"/>
            <a:ext cx="6543672" cy="888556"/>
          </a:xfrm>
          <a:prstGeom prst="rect">
            <a:avLst/>
          </a:prstGeom>
        </p:spPr>
        <p:txBody>
          <a:bodyPr anchor="t" rtlCol="false" tIns="0" lIns="0" bIns="0" rIns="0">
            <a:spAutoFit/>
          </a:bodyPr>
          <a:lstStyle/>
          <a:p>
            <a:pPr algn="r">
              <a:lnSpc>
                <a:spcPts val="6836"/>
              </a:lnSpc>
            </a:pPr>
          </a:p>
        </p:txBody>
      </p:sp>
      <p:sp>
        <p:nvSpPr>
          <p:cNvPr name="AutoShape 9" id="9"/>
          <p:cNvSpPr/>
          <p:nvPr/>
        </p:nvSpPr>
        <p:spPr>
          <a:xfrm flipH="true" flipV="true">
            <a:off x="-7266123" y="5614472"/>
            <a:ext cx="15156557" cy="0"/>
          </a:xfrm>
          <a:prstGeom prst="line">
            <a:avLst/>
          </a:prstGeom>
          <a:ln cap="flat" w="76200">
            <a:solidFill>
              <a:srgbClr val="C23A97"/>
            </a:solidFill>
            <a:prstDash val="solid"/>
            <a:headEnd type="none" len="sm" w="sm"/>
            <a:tailEnd type="none" len="sm" w="sm"/>
          </a:ln>
        </p:spPr>
      </p:sp>
      <p:sp>
        <p:nvSpPr>
          <p:cNvPr name="TextBox 10" id="10"/>
          <p:cNvSpPr txBox="true"/>
          <p:nvPr/>
        </p:nvSpPr>
        <p:spPr>
          <a:xfrm rot="0">
            <a:off x="2876553" y="4408337"/>
            <a:ext cx="6267447" cy="1066782"/>
          </a:xfrm>
          <a:prstGeom prst="rect">
            <a:avLst/>
          </a:prstGeom>
        </p:spPr>
        <p:txBody>
          <a:bodyPr anchor="t" rtlCol="false" tIns="0" lIns="0" bIns="0" rIns="0">
            <a:spAutoFit/>
          </a:bodyPr>
          <a:lstStyle/>
          <a:p>
            <a:pPr algn="ctr">
              <a:lnSpc>
                <a:spcPts val="8248"/>
              </a:lnSpc>
              <a:spcBef>
                <a:spcPct val="0"/>
              </a:spcBef>
            </a:pPr>
            <a:r>
              <a:rPr lang="en-US" sz="7498" spc="239">
                <a:solidFill>
                  <a:srgbClr val="000000"/>
                </a:solidFill>
                <a:latin typeface="Beautifully Delicious Script"/>
                <a:ea typeface="Beautifully Delicious Script"/>
                <a:cs typeface="Beautifully Delicious Script"/>
                <a:sym typeface="Beautifully Delicious Script"/>
              </a:rPr>
              <a:t>"वसुधा"</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7046" t="0" r="0" b="-27046"/>
            </a:stretch>
          </a:blipFill>
        </p:spPr>
      </p:sp>
      <p:grpSp>
        <p:nvGrpSpPr>
          <p:cNvPr name="Group 3" id="3"/>
          <p:cNvGrpSpPr/>
          <p:nvPr/>
        </p:nvGrpSpPr>
        <p:grpSpPr>
          <a:xfrm rot="0">
            <a:off x="1425649" y="2529377"/>
            <a:ext cx="15436702" cy="5688860"/>
            <a:chOff x="0" y="0"/>
            <a:chExt cx="4065633" cy="1498301"/>
          </a:xfrm>
        </p:grpSpPr>
        <p:sp>
          <p:nvSpPr>
            <p:cNvPr name="Freeform 4" id="4"/>
            <p:cNvSpPr/>
            <p:nvPr/>
          </p:nvSpPr>
          <p:spPr>
            <a:xfrm flipH="false" flipV="false" rot="0">
              <a:off x="0" y="0"/>
              <a:ext cx="4065634" cy="1498301"/>
            </a:xfrm>
            <a:custGeom>
              <a:avLst/>
              <a:gdLst/>
              <a:ahLst/>
              <a:cxnLst/>
              <a:rect r="r" b="b" t="t" l="l"/>
              <a:pathLst>
                <a:path h="1498301" w="4065634">
                  <a:moveTo>
                    <a:pt x="0" y="0"/>
                  </a:moveTo>
                  <a:lnTo>
                    <a:pt x="4065634" y="0"/>
                  </a:lnTo>
                  <a:lnTo>
                    <a:pt x="4065634" y="1498301"/>
                  </a:lnTo>
                  <a:lnTo>
                    <a:pt x="0" y="1498301"/>
                  </a:lnTo>
                  <a:close/>
                </a:path>
              </a:pathLst>
            </a:custGeom>
            <a:solidFill>
              <a:srgbClr val="F5F5F5"/>
            </a:solidFill>
            <a:ln cap="sq">
              <a:noFill/>
              <a:prstDash val="solid"/>
              <a:miter/>
            </a:ln>
          </p:spPr>
        </p:sp>
        <p:sp>
          <p:nvSpPr>
            <p:cNvPr name="TextBox 5" id="5"/>
            <p:cNvSpPr txBox="true"/>
            <p:nvPr/>
          </p:nvSpPr>
          <p:spPr>
            <a:xfrm>
              <a:off x="0" y="-28575"/>
              <a:ext cx="4065633" cy="1526876"/>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9733888" y="4258788"/>
            <a:ext cx="10218510" cy="0"/>
          </a:xfrm>
          <a:prstGeom prst="line">
            <a:avLst/>
          </a:prstGeom>
          <a:ln cap="flat" w="76200">
            <a:solidFill>
              <a:srgbClr val="C23A97"/>
            </a:solidFill>
            <a:prstDash val="solid"/>
            <a:headEnd type="none" len="sm" w="sm"/>
            <a:tailEnd type="none" len="sm" w="sm"/>
          </a:ln>
        </p:spPr>
      </p:sp>
      <p:sp>
        <p:nvSpPr>
          <p:cNvPr name="Freeform 7" id="7"/>
          <p:cNvSpPr/>
          <p:nvPr/>
        </p:nvSpPr>
        <p:spPr>
          <a:xfrm flipH="false" flipV="false" rot="0">
            <a:off x="2726411" y="3138809"/>
            <a:ext cx="4910227" cy="4910227"/>
          </a:xfrm>
          <a:custGeom>
            <a:avLst/>
            <a:gdLst/>
            <a:ahLst/>
            <a:cxnLst/>
            <a:rect r="r" b="b" t="t" l="l"/>
            <a:pathLst>
              <a:path h="4910227" w="4910227">
                <a:moveTo>
                  <a:pt x="0" y="0"/>
                </a:moveTo>
                <a:lnTo>
                  <a:pt x="4910227" y="0"/>
                </a:lnTo>
                <a:lnTo>
                  <a:pt x="4910227" y="4910227"/>
                </a:lnTo>
                <a:lnTo>
                  <a:pt x="0" y="4910227"/>
                </a:lnTo>
                <a:lnTo>
                  <a:pt x="0" y="0"/>
                </a:lnTo>
                <a:close/>
              </a:path>
            </a:pathLst>
          </a:custGeom>
          <a:blipFill>
            <a:blip r:embed="rId3"/>
            <a:stretch>
              <a:fillRect l="0" t="0" r="0" b="0"/>
            </a:stretch>
          </a:blipFill>
        </p:spPr>
      </p:sp>
      <p:sp>
        <p:nvSpPr>
          <p:cNvPr name="TextBox 8" id="8"/>
          <p:cNvSpPr txBox="true"/>
          <p:nvPr/>
        </p:nvSpPr>
        <p:spPr>
          <a:xfrm rot="0">
            <a:off x="9733888" y="3255488"/>
            <a:ext cx="6185598" cy="784225"/>
          </a:xfrm>
          <a:prstGeom prst="rect">
            <a:avLst/>
          </a:prstGeom>
        </p:spPr>
        <p:txBody>
          <a:bodyPr anchor="t" rtlCol="false" tIns="0" lIns="0" bIns="0" rIns="0">
            <a:spAutoFit/>
          </a:bodyPr>
          <a:lstStyle/>
          <a:p>
            <a:pPr algn="r">
              <a:lnSpc>
                <a:spcPts val="6049"/>
              </a:lnSpc>
            </a:pPr>
            <a:r>
              <a:rPr lang="en-US" b="true" sz="5499" spc="175">
                <a:solidFill>
                  <a:srgbClr val="000000"/>
                </a:solidFill>
                <a:latin typeface="Open Sauce Medium"/>
                <a:ea typeface="Open Sauce Medium"/>
                <a:cs typeface="Open Sauce Medium"/>
                <a:sym typeface="Open Sauce Medium"/>
              </a:rPr>
              <a:t>ENGINE USED</a:t>
            </a:r>
          </a:p>
        </p:txBody>
      </p:sp>
      <p:sp>
        <p:nvSpPr>
          <p:cNvPr name="TextBox 9" id="9"/>
          <p:cNvSpPr txBox="true"/>
          <p:nvPr/>
        </p:nvSpPr>
        <p:spPr>
          <a:xfrm rot="0">
            <a:off x="9534430" y="4554063"/>
            <a:ext cx="7141120" cy="3890391"/>
          </a:xfrm>
          <a:prstGeom prst="rect">
            <a:avLst/>
          </a:prstGeom>
        </p:spPr>
        <p:txBody>
          <a:bodyPr anchor="t" rtlCol="false" tIns="0" lIns="0" bIns="0" rIns="0">
            <a:spAutoFit/>
          </a:bodyPr>
          <a:lstStyle/>
          <a:p>
            <a:pPr algn="just">
              <a:lnSpc>
                <a:spcPts val="3086"/>
              </a:lnSpc>
            </a:pPr>
            <a:r>
              <a:rPr lang="en-US" sz="2099">
                <a:solidFill>
                  <a:srgbClr val="000000"/>
                </a:solidFill>
                <a:latin typeface="Open Sauce Light"/>
                <a:ea typeface="Open Sauce Light"/>
                <a:cs typeface="Open Sauce Light"/>
                <a:sym typeface="Open Sauce Light"/>
              </a:rPr>
              <a:t>Godot Engine is a free, open-source game engine for creating 2D and 3D games. It features a node-based architecture, making it easy to build and organize complex projects. Godot supports GDScript, C#, and VisualScript for scripting, with export options to multiple platforms like Android, iOS, and HTML5. Lightweight and beginner-friendly, it offers built-in tools for animation, UI, and physics. With no licensing fees, it’s widely used by indie developers and professionals alike.</a:t>
            </a:r>
          </a:p>
          <a:p>
            <a:pPr algn="just">
              <a:lnSpc>
                <a:spcPts val="3086"/>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AutoShape 3" id="3"/>
          <p:cNvSpPr/>
          <p:nvPr/>
        </p:nvSpPr>
        <p:spPr>
          <a:xfrm flipH="true">
            <a:off x="0" y="4802817"/>
            <a:ext cx="18163825" cy="0"/>
          </a:xfrm>
          <a:prstGeom prst="line">
            <a:avLst/>
          </a:prstGeom>
          <a:ln cap="flat" w="76200">
            <a:solidFill>
              <a:srgbClr val="FFFFFF"/>
            </a:solidFill>
            <a:prstDash val="solid"/>
            <a:headEnd type="none" len="sm" w="sm"/>
            <a:tailEnd type="none" len="sm" w="sm"/>
          </a:ln>
        </p:spPr>
      </p:sp>
      <p:sp>
        <p:nvSpPr>
          <p:cNvPr name="Freeform 4" id="4"/>
          <p:cNvSpPr/>
          <p:nvPr/>
        </p:nvSpPr>
        <p:spPr>
          <a:xfrm flipH="false" flipV="false" rot="0">
            <a:off x="8446951" y="181535"/>
            <a:ext cx="9451690" cy="4464909"/>
          </a:xfrm>
          <a:custGeom>
            <a:avLst/>
            <a:gdLst/>
            <a:ahLst/>
            <a:cxnLst/>
            <a:rect r="r" b="b" t="t" l="l"/>
            <a:pathLst>
              <a:path h="4464909" w="9451690">
                <a:moveTo>
                  <a:pt x="0" y="0"/>
                </a:moveTo>
                <a:lnTo>
                  <a:pt x="9451689" y="0"/>
                </a:lnTo>
                <a:lnTo>
                  <a:pt x="9451689" y="4464908"/>
                </a:lnTo>
                <a:lnTo>
                  <a:pt x="0" y="4464908"/>
                </a:lnTo>
                <a:lnTo>
                  <a:pt x="0" y="0"/>
                </a:lnTo>
                <a:close/>
              </a:path>
            </a:pathLst>
          </a:custGeom>
          <a:blipFill>
            <a:blip r:embed="rId3"/>
            <a:stretch>
              <a:fillRect l="0" t="0" r="0" b="0"/>
            </a:stretch>
          </a:blipFill>
        </p:spPr>
      </p:sp>
      <p:sp>
        <p:nvSpPr>
          <p:cNvPr name="Freeform 5" id="5"/>
          <p:cNvSpPr/>
          <p:nvPr/>
        </p:nvSpPr>
        <p:spPr>
          <a:xfrm flipH="false" flipV="false" rot="0">
            <a:off x="8463784" y="4959190"/>
            <a:ext cx="9700041" cy="5039506"/>
          </a:xfrm>
          <a:custGeom>
            <a:avLst/>
            <a:gdLst/>
            <a:ahLst/>
            <a:cxnLst/>
            <a:rect r="r" b="b" t="t" l="l"/>
            <a:pathLst>
              <a:path h="5039506" w="9700041">
                <a:moveTo>
                  <a:pt x="0" y="0"/>
                </a:moveTo>
                <a:lnTo>
                  <a:pt x="9700041" y="0"/>
                </a:lnTo>
                <a:lnTo>
                  <a:pt x="9700041" y="5039506"/>
                </a:lnTo>
                <a:lnTo>
                  <a:pt x="0" y="5039506"/>
                </a:lnTo>
                <a:lnTo>
                  <a:pt x="0" y="0"/>
                </a:lnTo>
                <a:close/>
              </a:path>
            </a:pathLst>
          </a:custGeom>
          <a:blipFill>
            <a:blip r:embed="rId4"/>
            <a:stretch>
              <a:fillRect l="0" t="-14159" r="0" b="-14159"/>
            </a:stretch>
          </a:blipFill>
        </p:spPr>
      </p:sp>
      <p:sp>
        <p:nvSpPr>
          <p:cNvPr name="TextBox 6" id="6"/>
          <p:cNvSpPr txBox="true"/>
          <p:nvPr/>
        </p:nvSpPr>
        <p:spPr>
          <a:xfrm rot="0">
            <a:off x="1048456" y="7398627"/>
            <a:ext cx="6779898" cy="930275"/>
          </a:xfrm>
          <a:prstGeom prst="rect">
            <a:avLst/>
          </a:prstGeom>
        </p:spPr>
        <p:txBody>
          <a:bodyPr anchor="t" rtlCol="false" tIns="0" lIns="0" bIns="0" rIns="0">
            <a:spAutoFit/>
          </a:bodyPr>
          <a:lstStyle/>
          <a:p>
            <a:pPr algn="l">
              <a:lnSpc>
                <a:spcPts val="7149"/>
              </a:lnSpc>
            </a:pPr>
            <a:r>
              <a:rPr lang="en-US" sz="6499" spc="207">
                <a:solidFill>
                  <a:srgbClr val="FFFFFF"/>
                </a:solidFill>
                <a:latin typeface="Lexend Deca"/>
                <a:ea typeface="Lexend Deca"/>
                <a:cs typeface="Lexend Deca"/>
                <a:sym typeface="Lexend Deca"/>
              </a:rPr>
              <a:t>Background</a:t>
            </a:r>
          </a:p>
        </p:txBody>
      </p:sp>
      <p:sp>
        <p:nvSpPr>
          <p:cNvPr name="TextBox 7" id="7"/>
          <p:cNvSpPr txBox="true"/>
          <p:nvPr/>
        </p:nvSpPr>
        <p:spPr>
          <a:xfrm rot="0">
            <a:off x="834726" y="8414627"/>
            <a:ext cx="6993627" cy="1068158"/>
          </a:xfrm>
          <a:prstGeom prst="rect">
            <a:avLst/>
          </a:prstGeom>
        </p:spPr>
        <p:txBody>
          <a:bodyPr anchor="t" rtlCol="false" tIns="0" lIns="0" bIns="0" rIns="0">
            <a:spAutoFit/>
          </a:bodyPr>
          <a:lstStyle/>
          <a:p>
            <a:pPr algn="l">
              <a:lnSpc>
                <a:spcPts val="8367"/>
              </a:lnSpc>
            </a:pPr>
            <a:r>
              <a:rPr lang="en-US" b="true" sz="7606" spc="859">
                <a:solidFill>
                  <a:srgbClr val="FFFFFF"/>
                </a:solidFill>
                <a:latin typeface="Open Sauce Medium"/>
                <a:ea typeface="Open Sauce Medium"/>
                <a:cs typeface="Open Sauce Medium"/>
                <a:sym typeface="Open Sauce Medium"/>
              </a:rPr>
              <a:t>TEMPLATES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grpSp>
        <p:nvGrpSpPr>
          <p:cNvPr name="Group 3" id="3"/>
          <p:cNvGrpSpPr/>
          <p:nvPr/>
        </p:nvGrpSpPr>
        <p:grpSpPr>
          <a:xfrm rot="0">
            <a:off x="1270035" y="-1126670"/>
            <a:ext cx="7015976" cy="12171720"/>
            <a:chOff x="0" y="0"/>
            <a:chExt cx="1455146" cy="2524471"/>
          </a:xfrm>
        </p:grpSpPr>
        <p:sp>
          <p:nvSpPr>
            <p:cNvPr name="Freeform 4" id="4"/>
            <p:cNvSpPr/>
            <p:nvPr/>
          </p:nvSpPr>
          <p:spPr>
            <a:xfrm flipH="false" flipV="false" rot="0">
              <a:off x="0" y="0"/>
              <a:ext cx="1455146" cy="2524471"/>
            </a:xfrm>
            <a:custGeom>
              <a:avLst/>
              <a:gdLst/>
              <a:ahLst/>
              <a:cxnLst/>
              <a:rect r="r" b="b" t="t" l="l"/>
              <a:pathLst>
                <a:path h="2524471" w="1455146">
                  <a:moveTo>
                    <a:pt x="0" y="0"/>
                  </a:moveTo>
                  <a:lnTo>
                    <a:pt x="1455146" y="0"/>
                  </a:lnTo>
                  <a:lnTo>
                    <a:pt x="1455146" y="2524471"/>
                  </a:lnTo>
                  <a:lnTo>
                    <a:pt x="0" y="2524471"/>
                  </a:lnTo>
                  <a:close/>
                </a:path>
              </a:pathLst>
            </a:custGeom>
            <a:solidFill>
              <a:srgbClr val="F5F5F5"/>
            </a:solidFill>
            <a:ln cap="sq">
              <a:noFill/>
              <a:prstDash val="solid"/>
              <a:miter/>
            </a:ln>
          </p:spPr>
        </p:sp>
        <p:sp>
          <p:nvSpPr>
            <p:cNvPr name="TextBox 5" id="5"/>
            <p:cNvSpPr txBox="true"/>
            <p:nvPr/>
          </p:nvSpPr>
          <p:spPr>
            <a:xfrm>
              <a:off x="0" y="-28575"/>
              <a:ext cx="1455146" cy="2553046"/>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7863420" y="4240249"/>
            <a:ext cx="15156557" cy="0"/>
          </a:xfrm>
          <a:prstGeom prst="line">
            <a:avLst/>
          </a:prstGeom>
          <a:ln cap="flat" w="76200">
            <a:solidFill>
              <a:srgbClr val="C23A97"/>
            </a:solidFill>
            <a:prstDash val="solid"/>
            <a:headEnd type="none" len="sm" w="sm"/>
            <a:tailEnd type="none" len="sm" w="sm"/>
          </a:ln>
        </p:spPr>
      </p:sp>
      <p:sp>
        <p:nvSpPr>
          <p:cNvPr name="TextBox 7" id="7"/>
          <p:cNvSpPr txBox="true"/>
          <p:nvPr/>
        </p:nvSpPr>
        <p:spPr>
          <a:xfrm rot="0">
            <a:off x="2211640" y="2055214"/>
            <a:ext cx="5473970" cy="774700"/>
          </a:xfrm>
          <a:prstGeom prst="rect">
            <a:avLst/>
          </a:prstGeom>
        </p:spPr>
        <p:txBody>
          <a:bodyPr anchor="t" rtlCol="false" tIns="0" lIns="0" bIns="0" rIns="0">
            <a:spAutoFit/>
          </a:bodyPr>
          <a:lstStyle/>
          <a:p>
            <a:pPr algn="l">
              <a:lnSpc>
                <a:spcPts val="6049"/>
              </a:lnSpc>
            </a:pPr>
            <a:r>
              <a:rPr lang="en-US" sz="5499" spc="175">
                <a:solidFill>
                  <a:srgbClr val="000000"/>
                </a:solidFill>
                <a:latin typeface="Days"/>
                <a:ea typeface="Days"/>
                <a:cs typeface="Days"/>
                <a:sym typeface="Days"/>
              </a:rPr>
              <a:t>Background</a:t>
            </a:r>
          </a:p>
        </p:txBody>
      </p:sp>
      <p:sp>
        <p:nvSpPr>
          <p:cNvPr name="TextBox 8" id="8"/>
          <p:cNvSpPr txBox="true"/>
          <p:nvPr/>
        </p:nvSpPr>
        <p:spPr>
          <a:xfrm rot="0">
            <a:off x="1453323" y="2910582"/>
            <a:ext cx="6993627" cy="1065761"/>
          </a:xfrm>
          <a:prstGeom prst="rect">
            <a:avLst/>
          </a:prstGeom>
        </p:spPr>
        <p:txBody>
          <a:bodyPr anchor="t" rtlCol="false" tIns="0" lIns="0" bIns="0" rIns="0">
            <a:spAutoFit/>
          </a:bodyPr>
          <a:lstStyle/>
          <a:p>
            <a:pPr algn="l">
              <a:lnSpc>
                <a:spcPts val="8367"/>
              </a:lnSpc>
            </a:pPr>
            <a:r>
              <a:rPr lang="en-US" b="true" sz="7606" spc="859">
                <a:solidFill>
                  <a:srgbClr val="000000"/>
                </a:solidFill>
                <a:latin typeface="Open Sauce Medium"/>
                <a:ea typeface="Open Sauce Medium"/>
                <a:cs typeface="Open Sauce Medium"/>
                <a:sym typeface="Open Sauce Medium"/>
              </a:rPr>
              <a:t>TEMPLATES</a:t>
            </a:r>
          </a:p>
        </p:txBody>
      </p:sp>
      <p:grpSp>
        <p:nvGrpSpPr>
          <p:cNvPr name="Group 9" id="9"/>
          <p:cNvGrpSpPr/>
          <p:nvPr/>
        </p:nvGrpSpPr>
        <p:grpSpPr>
          <a:xfrm rot="0">
            <a:off x="1422435" y="-974270"/>
            <a:ext cx="7015976" cy="12171720"/>
            <a:chOff x="0" y="0"/>
            <a:chExt cx="1455146" cy="2524471"/>
          </a:xfrm>
        </p:grpSpPr>
        <p:sp>
          <p:nvSpPr>
            <p:cNvPr name="Freeform 10" id="10"/>
            <p:cNvSpPr/>
            <p:nvPr/>
          </p:nvSpPr>
          <p:spPr>
            <a:xfrm flipH="false" flipV="false" rot="0">
              <a:off x="0" y="0"/>
              <a:ext cx="1455146" cy="2524471"/>
            </a:xfrm>
            <a:custGeom>
              <a:avLst/>
              <a:gdLst/>
              <a:ahLst/>
              <a:cxnLst/>
              <a:rect r="r" b="b" t="t" l="l"/>
              <a:pathLst>
                <a:path h="2524471" w="1455146">
                  <a:moveTo>
                    <a:pt x="0" y="0"/>
                  </a:moveTo>
                  <a:lnTo>
                    <a:pt x="1455146" y="0"/>
                  </a:lnTo>
                  <a:lnTo>
                    <a:pt x="1455146" y="2524471"/>
                  </a:lnTo>
                  <a:lnTo>
                    <a:pt x="0" y="2524471"/>
                  </a:lnTo>
                  <a:close/>
                </a:path>
              </a:pathLst>
            </a:custGeom>
            <a:solidFill>
              <a:srgbClr val="F5F5F5"/>
            </a:solidFill>
            <a:ln cap="sq">
              <a:noFill/>
              <a:prstDash val="solid"/>
              <a:miter/>
            </a:ln>
          </p:spPr>
        </p:sp>
        <p:sp>
          <p:nvSpPr>
            <p:cNvPr name="TextBox 11" id="11"/>
            <p:cNvSpPr txBox="true"/>
            <p:nvPr/>
          </p:nvSpPr>
          <p:spPr>
            <a:xfrm>
              <a:off x="0" y="-28575"/>
              <a:ext cx="1455146" cy="2553046"/>
            </a:xfrm>
            <a:prstGeom prst="rect">
              <a:avLst/>
            </a:prstGeom>
          </p:spPr>
          <p:txBody>
            <a:bodyPr anchor="ctr" rtlCol="false" tIns="50800" lIns="50800" bIns="50800" rIns="50800"/>
            <a:lstStyle/>
            <a:p>
              <a:pPr algn="ctr">
                <a:lnSpc>
                  <a:spcPts val="1869"/>
                </a:lnSpc>
              </a:pPr>
            </a:p>
          </p:txBody>
        </p:sp>
      </p:grpSp>
      <p:grpSp>
        <p:nvGrpSpPr>
          <p:cNvPr name="Group 12" id="12"/>
          <p:cNvGrpSpPr/>
          <p:nvPr/>
        </p:nvGrpSpPr>
        <p:grpSpPr>
          <a:xfrm rot="0">
            <a:off x="1574835" y="-821870"/>
            <a:ext cx="7015976" cy="12171720"/>
            <a:chOff x="0" y="0"/>
            <a:chExt cx="1455146" cy="2524471"/>
          </a:xfrm>
        </p:grpSpPr>
        <p:sp>
          <p:nvSpPr>
            <p:cNvPr name="Freeform 13" id="13"/>
            <p:cNvSpPr/>
            <p:nvPr/>
          </p:nvSpPr>
          <p:spPr>
            <a:xfrm flipH="false" flipV="false" rot="0">
              <a:off x="0" y="0"/>
              <a:ext cx="1455146" cy="2524471"/>
            </a:xfrm>
            <a:custGeom>
              <a:avLst/>
              <a:gdLst/>
              <a:ahLst/>
              <a:cxnLst/>
              <a:rect r="r" b="b" t="t" l="l"/>
              <a:pathLst>
                <a:path h="2524471" w="1455146">
                  <a:moveTo>
                    <a:pt x="0" y="0"/>
                  </a:moveTo>
                  <a:lnTo>
                    <a:pt x="1455146" y="0"/>
                  </a:lnTo>
                  <a:lnTo>
                    <a:pt x="1455146" y="2524471"/>
                  </a:lnTo>
                  <a:lnTo>
                    <a:pt x="0" y="2524471"/>
                  </a:lnTo>
                  <a:close/>
                </a:path>
              </a:pathLst>
            </a:custGeom>
            <a:solidFill>
              <a:srgbClr val="F5F5F5"/>
            </a:solidFill>
            <a:ln cap="sq">
              <a:noFill/>
              <a:prstDash val="solid"/>
              <a:miter/>
            </a:ln>
          </p:spPr>
        </p:sp>
        <p:sp>
          <p:nvSpPr>
            <p:cNvPr name="TextBox 14" id="14"/>
            <p:cNvSpPr txBox="true"/>
            <p:nvPr/>
          </p:nvSpPr>
          <p:spPr>
            <a:xfrm>
              <a:off x="0" y="-28575"/>
              <a:ext cx="1455146" cy="2553046"/>
            </a:xfrm>
            <a:prstGeom prst="rect">
              <a:avLst/>
            </a:prstGeom>
          </p:spPr>
          <p:txBody>
            <a:bodyPr anchor="ctr" rtlCol="false" tIns="50800" lIns="50800" bIns="50800" rIns="50800"/>
            <a:lstStyle/>
            <a:p>
              <a:pPr algn="ctr">
                <a:lnSpc>
                  <a:spcPts val="1869"/>
                </a:lnSpc>
              </a:pPr>
            </a:p>
          </p:txBody>
        </p:sp>
      </p:grpSp>
      <p:sp>
        <p:nvSpPr>
          <p:cNvPr name="Freeform 15" id="15"/>
          <p:cNvSpPr/>
          <p:nvPr/>
        </p:nvSpPr>
        <p:spPr>
          <a:xfrm flipH="false" flipV="false" rot="0">
            <a:off x="-347781" y="22190"/>
            <a:ext cx="9789625" cy="4671994"/>
          </a:xfrm>
          <a:custGeom>
            <a:avLst/>
            <a:gdLst/>
            <a:ahLst/>
            <a:cxnLst/>
            <a:rect r="r" b="b" t="t" l="l"/>
            <a:pathLst>
              <a:path h="4671994" w="9789625">
                <a:moveTo>
                  <a:pt x="0" y="0"/>
                </a:moveTo>
                <a:lnTo>
                  <a:pt x="9789624" y="0"/>
                </a:lnTo>
                <a:lnTo>
                  <a:pt x="9789624" y="4671994"/>
                </a:lnTo>
                <a:lnTo>
                  <a:pt x="0" y="4671994"/>
                </a:lnTo>
                <a:lnTo>
                  <a:pt x="0" y="0"/>
                </a:lnTo>
                <a:close/>
              </a:path>
            </a:pathLst>
          </a:custGeom>
          <a:blipFill>
            <a:blip r:embed="rId3"/>
            <a:stretch>
              <a:fillRect l="0" t="-19846" r="0" b="-19846"/>
            </a:stretch>
          </a:blipFill>
        </p:spPr>
      </p:sp>
      <p:sp>
        <p:nvSpPr>
          <p:cNvPr name="Freeform 16" id="16"/>
          <p:cNvSpPr/>
          <p:nvPr/>
        </p:nvSpPr>
        <p:spPr>
          <a:xfrm flipH="false" flipV="false" rot="0">
            <a:off x="9144000" y="4694184"/>
            <a:ext cx="9144000" cy="5835647"/>
          </a:xfrm>
          <a:custGeom>
            <a:avLst/>
            <a:gdLst/>
            <a:ahLst/>
            <a:cxnLst/>
            <a:rect r="r" b="b" t="t" l="l"/>
            <a:pathLst>
              <a:path h="5835647" w="9144000">
                <a:moveTo>
                  <a:pt x="0" y="0"/>
                </a:moveTo>
                <a:lnTo>
                  <a:pt x="9144000" y="0"/>
                </a:lnTo>
                <a:lnTo>
                  <a:pt x="9144000" y="5835648"/>
                </a:lnTo>
                <a:lnTo>
                  <a:pt x="0" y="5835648"/>
                </a:lnTo>
                <a:lnTo>
                  <a:pt x="0" y="0"/>
                </a:lnTo>
                <a:close/>
              </a:path>
            </a:pathLst>
          </a:custGeom>
          <a:blipFill>
            <a:blip r:embed="rId4"/>
            <a:stretch>
              <a:fillRect l="0" t="-3632" r="0" b="-828"/>
            </a:stretch>
          </a:blipFill>
        </p:spPr>
      </p:sp>
      <p:sp>
        <p:nvSpPr>
          <p:cNvPr name="Freeform 17" id="17"/>
          <p:cNvSpPr/>
          <p:nvPr/>
        </p:nvSpPr>
        <p:spPr>
          <a:xfrm flipH="false" flipV="false" rot="0">
            <a:off x="-25925" y="4694184"/>
            <a:ext cx="9169925" cy="5835647"/>
          </a:xfrm>
          <a:custGeom>
            <a:avLst/>
            <a:gdLst/>
            <a:ahLst/>
            <a:cxnLst/>
            <a:rect r="r" b="b" t="t" l="l"/>
            <a:pathLst>
              <a:path h="5835647" w="9169925">
                <a:moveTo>
                  <a:pt x="0" y="0"/>
                </a:moveTo>
                <a:lnTo>
                  <a:pt x="9169925" y="0"/>
                </a:lnTo>
                <a:lnTo>
                  <a:pt x="9169925" y="5835648"/>
                </a:lnTo>
                <a:lnTo>
                  <a:pt x="0" y="5835648"/>
                </a:lnTo>
                <a:lnTo>
                  <a:pt x="0" y="0"/>
                </a:lnTo>
                <a:close/>
              </a:path>
            </a:pathLst>
          </a:custGeom>
          <a:blipFill>
            <a:blip r:embed="rId5"/>
            <a:stretch>
              <a:fillRect l="0" t="-2378" r="0" b="-2378"/>
            </a:stretch>
          </a:blipFill>
        </p:spPr>
      </p:sp>
      <p:sp>
        <p:nvSpPr>
          <p:cNvPr name="Freeform 18" id="18"/>
          <p:cNvSpPr/>
          <p:nvPr/>
        </p:nvSpPr>
        <p:spPr>
          <a:xfrm flipH="false" flipV="false" rot="0">
            <a:off x="8927655" y="-20992"/>
            <a:ext cx="9360345" cy="4715177"/>
          </a:xfrm>
          <a:custGeom>
            <a:avLst/>
            <a:gdLst/>
            <a:ahLst/>
            <a:cxnLst/>
            <a:rect r="r" b="b" t="t" l="l"/>
            <a:pathLst>
              <a:path h="4715177" w="9360345">
                <a:moveTo>
                  <a:pt x="0" y="0"/>
                </a:moveTo>
                <a:lnTo>
                  <a:pt x="9360345" y="0"/>
                </a:lnTo>
                <a:lnTo>
                  <a:pt x="9360345" y="4715176"/>
                </a:lnTo>
                <a:lnTo>
                  <a:pt x="0" y="4715176"/>
                </a:lnTo>
                <a:lnTo>
                  <a:pt x="0" y="0"/>
                </a:lnTo>
                <a:close/>
              </a:path>
            </a:pathLst>
          </a:custGeom>
          <a:blipFill>
            <a:blip r:embed="rId6"/>
            <a:stretch>
              <a:fillRect l="0" t="-5456" r="0" b="-26886"/>
            </a:stretch>
          </a:blipFill>
        </p:spPr>
      </p:sp>
      <p:sp>
        <p:nvSpPr>
          <p:cNvPr name="AutoShape 19" id="19"/>
          <p:cNvSpPr/>
          <p:nvPr/>
        </p:nvSpPr>
        <p:spPr>
          <a:xfrm>
            <a:off x="8927655" y="22190"/>
            <a:ext cx="0" cy="4671994"/>
          </a:xfrm>
          <a:prstGeom prst="line">
            <a:avLst/>
          </a:prstGeom>
          <a:ln cap="flat" w="123825">
            <a:solidFill>
              <a:srgbClr val="010101"/>
            </a:solidFill>
            <a:prstDash val="solid"/>
            <a:headEnd type="none" len="sm" w="sm"/>
            <a:tailEnd type="none" len="sm" w="sm"/>
          </a:ln>
        </p:spPr>
      </p:sp>
      <p:sp>
        <p:nvSpPr>
          <p:cNvPr name="AutoShape 20" id="20"/>
          <p:cNvSpPr/>
          <p:nvPr/>
        </p:nvSpPr>
        <p:spPr>
          <a:xfrm>
            <a:off x="0" y="4694184"/>
            <a:ext cx="18288000" cy="0"/>
          </a:xfrm>
          <a:prstGeom prst="line">
            <a:avLst/>
          </a:prstGeom>
          <a:ln cap="flat" w="114300">
            <a:solidFill>
              <a:srgbClr val="000000"/>
            </a:solidFill>
            <a:prstDash val="solid"/>
            <a:headEnd type="none" len="sm" w="sm"/>
            <a:tailEnd type="none" len="sm" w="sm"/>
          </a:ln>
        </p:spPr>
      </p:sp>
      <p:sp>
        <p:nvSpPr>
          <p:cNvPr name="AutoShape 21" id="21"/>
          <p:cNvSpPr/>
          <p:nvPr/>
        </p:nvSpPr>
        <p:spPr>
          <a:xfrm>
            <a:off x="9144000" y="4694184"/>
            <a:ext cx="0" cy="5592816"/>
          </a:xfrm>
          <a:prstGeom prst="line">
            <a:avLst/>
          </a:prstGeom>
          <a:ln cap="flat" w="114300">
            <a:solidFill>
              <a:srgbClr val="010101"/>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950948">
            <a:off x="-2669950" y="6007972"/>
            <a:ext cx="20843800" cy="12430485"/>
          </a:xfrm>
          <a:custGeom>
            <a:avLst/>
            <a:gdLst/>
            <a:ahLst/>
            <a:cxnLst/>
            <a:rect r="r" b="b" t="t" l="l"/>
            <a:pathLst>
              <a:path h="12430485" w="20843800">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flipV="true">
            <a:off x="10709722" y="3944860"/>
            <a:ext cx="15156557" cy="0"/>
          </a:xfrm>
          <a:prstGeom prst="line">
            <a:avLst/>
          </a:prstGeom>
          <a:ln cap="flat" w="76200">
            <a:solidFill>
              <a:srgbClr val="C23A97"/>
            </a:solidFill>
            <a:prstDash val="solid"/>
            <a:headEnd type="none" len="sm" w="sm"/>
            <a:tailEnd type="none" len="sm" w="sm"/>
          </a:ln>
        </p:spPr>
      </p:sp>
      <p:sp>
        <p:nvSpPr>
          <p:cNvPr name="Freeform 4" id="4"/>
          <p:cNvSpPr/>
          <p:nvPr/>
        </p:nvSpPr>
        <p:spPr>
          <a:xfrm flipH="false" flipV="false" rot="0">
            <a:off x="3143586" y="3044106"/>
            <a:ext cx="8397578" cy="4198789"/>
          </a:xfrm>
          <a:custGeom>
            <a:avLst/>
            <a:gdLst/>
            <a:ahLst/>
            <a:cxnLst/>
            <a:rect r="r" b="b" t="t" l="l"/>
            <a:pathLst>
              <a:path h="4198789" w="8397578">
                <a:moveTo>
                  <a:pt x="0" y="0"/>
                </a:moveTo>
                <a:lnTo>
                  <a:pt x="8397578" y="0"/>
                </a:lnTo>
                <a:lnTo>
                  <a:pt x="8397578" y="4198788"/>
                </a:lnTo>
                <a:lnTo>
                  <a:pt x="0" y="4198788"/>
                </a:lnTo>
                <a:lnTo>
                  <a:pt x="0" y="0"/>
                </a:lnTo>
                <a:close/>
              </a:path>
            </a:pathLst>
          </a:custGeom>
          <a:blipFill>
            <a:blip r:embed="rId4"/>
            <a:stretch>
              <a:fillRect l="0" t="0" r="0" b="0"/>
            </a:stretch>
          </a:blipFill>
        </p:spPr>
      </p:sp>
      <p:sp>
        <p:nvSpPr>
          <p:cNvPr name="TextBox 5" id="5"/>
          <p:cNvSpPr txBox="true"/>
          <p:nvPr/>
        </p:nvSpPr>
        <p:spPr>
          <a:xfrm rot="0">
            <a:off x="10709722" y="1783933"/>
            <a:ext cx="5473970" cy="1536700"/>
          </a:xfrm>
          <a:prstGeom prst="rect">
            <a:avLst/>
          </a:prstGeom>
        </p:spPr>
        <p:txBody>
          <a:bodyPr anchor="t" rtlCol="false" tIns="0" lIns="0" bIns="0" rIns="0">
            <a:spAutoFit/>
          </a:bodyPr>
          <a:lstStyle/>
          <a:p>
            <a:pPr algn="l">
              <a:lnSpc>
                <a:spcPts val="6049"/>
              </a:lnSpc>
            </a:pPr>
            <a:r>
              <a:rPr lang="en-US" sz="5499" spc="175">
                <a:solidFill>
                  <a:srgbClr val="000000"/>
                </a:solidFill>
                <a:latin typeface="Days"/>
                <a:ea typeface="Days"/>
                <a:cs typeface="Days"/>
                <a:sym typeface="Days"/>
              </a:rPr>
              <a:t>Main character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2372147"/>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solidFill>
              <a:srgbClr val="F5F5F5"/>
            </a:solidFill>
          </p:spPr>
        </p:sp>
        <p:sp>
          <p:nvSpPr>
            <p:cNvPr name="TextBox 5" id="5"/>
            <p:cNvSpPr txBox="true"/>
            <p:nvPr/>
          </p:nvSpPr>
          <p:spPr>
            <a:xfrm>
              <a:off x="0" y="-28575"/>
              <a:ext cx="5364957" cy="16136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1622987" y="3089116"/>
            <a:ext cx="6543672" cy="4365181"/>
          </a:xfrm>
          <a:prstGeom prst="rect">
            <a:avLst/>
          </a:prstGeom>
        </p:spPr>
        <p:txBody>
          <a:bodyPr anchor="t" rtlCol="false" tIns="0" lIns="0" bIns="0" rIns="0">
            <a:spAutoFit/>
          </a:bodyPr>
          <a:lstStyle/>
          <a:p>
            <a:pPr algn="r">
              <a:lnSpc>
                <a:spcPts val="6836"/>
              </a:lnSpc>
            </a:pPr>
          </a:p>
          <a:p>
            <a:pPr algn="l">
              <a:lnSpc>
                <a:spcPts val="6836"/>
              </a:lnSpc>
            </a:pPr>
            <a:r>
              <a:rPr lang="en-US" sz="6215" spc="198">
                <a:solidFill>
                  <a:srgbClr val="000000"/>
                </a:solidFill>
                <a:latin typeface="Days"/>
                <a:ea typeface="Days"/>
                <a:cs typeface="Days"/>
                <a:sym typeface="Days"/>
              </a:rPr>
              <a:t>How the game fits into the theme for the event:</a:t>
            </a:r>
          </a:p>
        </p:txBody>
      </p:sp>
      <p:sp>
        <p:nvSpPr>
          <p:cNvPr name="TextBox 7" id="7"/>
          <p:cNvSpPr txBox="true"/>
          <p:nvPr/>
        </p:nvSpPr>
        <p:spPr>
          <a:xfrm rot="0">
            <a:off x="1028700" y="3851179"/>
            <a:ext cx="6543672" cy="888556"/>
          </a:xfrm>
          <a:prstGeom prst="rect">
            <a:avLst/>
          </a:prstGeom>
        </p:spPr>
        <p:txBody>
          <a:bodyPr anchor="t" rtlCol="false" tIns="0" lIns="0" bIns="0" rIns="0">
            <a:spAutoFit/>
          </a:bodyPr>
          <a:lstStyle/>
          <a:p>
            <a:pPr algn="r">
              <a:lnSpc>
                <a:spcPts val="6836"/>
              </a:lnSpc>
            </a:pPr>
          </a:p>
        </p:txBody>
      </p:sp>
      <p:sp>
        <p:nvSpPr>
          <p:cNvPr name="TextBox 8" id="8"/>
          <p:cNvSpPr txBox="true"/>
          <p:nvPr/>
        </p:nvSpPr>
        <p:spPr>
          <a:xfrm rot="0">
            <a:off x="8540869" y="3194051"/>
            <a:ext cx="9428672" cy="4402961"/>
          </a:xfrm>
          <a:prstGeom prst="rect">
            <a:avLst/>
          </a:prstGeom>
        </p:spPr>
        <p:txBody>
          <a:bodyPr anchor="t" rtlCol="false" tIns="0" lIns="0" bIns="0" rIns="0">
            <a:spAutoFit/>
          </a:bodyPr>
          <a:lstStyle/>
          <a:p>
            <a:pPr algn="ctr">
              <a:lnSpc>
                <a:spcPts val="3477"/>
              </a:lnSpc>
              <a:spcBef>
                <a:spcPct val="0"/>
              </a:spcBef>
            </a:pPr>
            <a:r>
              <a:rPr lang="en-US" b="true" sz="3161" spc="101">
                <a:solidFill>
                  <a:srgbClr val="000000"/>
                </a:solidFill>
                <a:latin typeface="Open Sauce Medium"/>
                <a:ea typeface="Open Sauce Medium"/>
                <a:cs typeface="Open Sauce Medium"/>
                <a:sym typeface="Open Sauce Medium"/>
              </a:rPr>
              <a:t>WE HAVE DEVELOPED A GAME INSPIRED BY MARIO, CENTERED AROUND THE THEME OF INDIAN EXPLORATION. THE BACKGROUNDS FEATURE FAMOUS INDIAN LANDMARKS, SHOWCASING THE COUNTRY'S RICH DIVERSITY. OUR MAIN CHARACTER IS A QUINTESSENTIAL SOUTH INDIAN GUY DRESSED IN A LUNGI, EMBODYING THE SPIRIT OF ADVENTURE AS HE NAVIGATES THROUGH THIS VIBRANT WORLD.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2574754" y="1448299"/>
            <a:ext cx="13138491" cy="7390401"/>
          </a:xfrm>
          <a:custGeom>
            <a:avLst/>
            <a:gdLst/>
            <a:ahLst/>
            <a:cxnLst/>
            <a:rect r="r" b="b" t="t" l="l"/>
            <a:pathLst>
              <a:path h="7390401" w="13138491">
                <a:moveTo>
                  <a:pt x="0" y="0"/>
                </a:moveTo>
                <a:lnTo>
                  <a:pt x="13138492" y="0"/>
                </a:lnTo>
                <a:lnTo>
                  <a:pt x="13138492" y="7390402"/>
                </a:lnTo>
                <a:lnTo>
                  <a:pt x="0" y="7390402"/>
                </a:lnTo>
                <a:lnTo>
                  <a:pt x="0" y="0"/>
                </a:lnTo>
                <a:close/>
              </a:path>
            </a:pathLst>
          </a:custGeom>
          <a:blipFill>
            <a:blip r:embed="rId2"/>
            <a:stretch>
              <a:fillRect l="0" t="0" r="0" b="0"/>
            </a:stretch>
          </a:blipFill>
        </p:spPr>
      </p:sp>
      <p:sp>
        <p:nvSpPr>
          <p:cNvPr name="TextBox 3" id="3"/>
          <p:cNvSpPr txBox="true"/>
          <p:nvPr/>
        </p:nvSpPr>
        <p:spPr>
          <a:xfrm rot="0">
            <a:off x="2574754" y="683895"/>
            <a:ext cx="2421062" cy="344805"/>
          </a:xfrm>
          <a:prstGeom prst="rect">
            <a:avLst/>
          </a:prstGeom>
        </p:spPr>
        <p:txBody>
          <a:bodyPr anchor="t" rtlCol="false" tIns="0" lIns="0" bIns="0" rIns="0">
            <a:spAutoFit/>
          </a:bodyPr>
          <a:lstStyle/>
          <a:p>
            <a:pPr algn="ctr">
              <a:lnSpc>
                <a:spcPts val="2640"/>
              </a:lnSpc>
              <a:spcBef>
                <a:spcPct val="0"/>
              </a:spcBef>
            </a:pPr>
            <a:r>
              <a:rPr lang="en-US" b="true" sz="2400" spc="76">
                <a:solidFill>
                  <a:srgbClr val="000000"/>
                </a:solidFill>
                <a:latin typeface="Open Sauce Medium"/>
                <a:ea typeface="Open Sauce Medium"/>
                <a:cs typeface="Open Sauce Medium"/>
                <a:sym typeface="Open Sauce Medium"/>
              </a:rPr>
              <a:t>FINAL OUTPUT: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DAGT__KBXyw</dc:identifier>
  <dcterms:modified xsi:type="dcterms:W3CDTF">2011-08-01T06:04:30Z</dcterms:modified>
  <cp:revision>1</cp:revision>
  <dc:title>Non Text Magic Studio Magic Design for Presentations L&amp;P</dc:title>
</cp:coreProperties>
</file>